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57" r:id="rId5"/>
    <p:sldId id="267" r:id="rId6"/>
    <p:sldId id="259" r:id="rId7"/>
    <p:sldId id="266" r:id="rId8"/>
    <p:sldId id="273" r:id="rId9"/>
    <p:sldId id="260" r:id="rId10"/>
    <p:sldId id="261" r:id="rId11"/>
    <p:sldId id="265" r:id="rId12"/>
    <p:sldId id="262" r:id="rId13"/>
    <p:sldId id="25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46" autoAdjust="0"/>
    <p:restoredTop sz="94660"/>
  </p:normalViewPr>
  <p:slideViewPr>
    <p:cSldViewPr>
      <p:cViewPr varScale="1">
        <p:scale>
          <a:sx n="103" d="100"/>
          <a:sy n="103" d="100"/>
        </p:scale>
        <p:origin x="-10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D1BCB-6E8C-4485-BE43-F35338F9D94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D04D6-E28C-4502-8601-9231341E8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D1BCB-6E8C-4485-BE43-F35338F9D94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D04D6-E28C-4502-8601-9231341E8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D1BCB-6E8C-4485-BE43-F35338F9D94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D04D6-E28C-4502-8601-9231341E8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D1BCB-6E8C-4485-BE43-F35338F9D94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D04D6-E28C-4502-8601-9231341E8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D1BCB-6E8C-4485-BE43-F35338F9D94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D04D6-E28C-4502-8601-9231341E8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D1BCB-6E8C-4485-BE43-F35338F9D94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D04D6-E28C-4502-8601-9231341E8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D1BCB-6E8C-4485-BE43-F35338F9D94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D04D6-E28C-4502-8601-9231341E8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D1BCB-6E8C-4485-BE43-F35338F9D94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D04D6-E28C-4502-8601-9231341E8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D1BCB-6E8C-4485-BE43-F35338F9D94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D04D6-E28C-4502-8601-9231341E8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D1BCB-6E8C-4485-BE43-F35338F9D94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D04D6-E28C-4502-8601-9231341E8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D1BCB-6E8C-4485-BE43-F35338F9D94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D04D6-E28C-4502-8601-9231341E8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D1BCB-6E8C-4485-BE43-F35338F9D94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D04D6-E28C-4502-8601-9231341E8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jpeg"/><Relationship Id="rId7" Type="http://schemas.openxmlformats.org/officeDocument/2006/relationships/image" Target="../media/image6.wm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10" Type="http://schemas.openxmlformats.org/officeDocument/2006/relationships/image" Target="../media/image9.wmf"/><Relationship Id="rId4" Type="http://schemas.openxmlformats.org/officeDocument/2006/relationships/image" Target="../media/image3.jpeg"/><Relationship Id="rId9" Type="http://schemas.openxmlformats.org/officeDocument/2006/relationships/image" Target="../media/image8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ducksters.com/" TargetMode="External"/><Relationship Id="rId2" Type="http://schemas.openxmlformats.org/officeDocument/2006/relationships/hyperlink" Target="http://www.morguefile.com/archive/display/178945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Bodoni MT Black" pitchFamily="18" charset="0"/>
              </a:rPr>
              <a:t>BEES BUZZ!</a:t>
            </a:r>
            <a:endParaRPr lang="en-US" sz="4800" dirty="0">
              <a:latin typeface="Bodoni MT Black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BY LUCIE </a:t>
            </a:r>
            <a:endParaRPr lang="en-US" b="1" dirty="0"/>
          </a:p>
        </p:txBody>
      </p:sp>
      <p:pic>
        <p:nvPicPr>
          <p:cNvPr id="1031" name="Picture 7" descr="C:\Documents and Settings\Administrator\Local Settings\Temporary Internet Files\Content.IE5\OQKKTSDG\MM900365332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124200"/>
            <a:ext cx="828675" cy="828675"/>
          </a:xfrm>
          <a:prstGeom prst="rect">
            <a:avLst/>
          </a:prstGeom>
          <a:noFill/>
        </p:spPr>
      </p:pic>
      <p:pic>
        <p:nvPicPr>
          <p:cNvPr id="1032" name="Picture 8" descr="C:\Documents and Settings\Administrator\Local Settings\Temporary Internet Files\Content.IE5\OQKKTSDG\MM900365332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124200"/>
            <a:ext cx="828675" cy="828675"/>
          </a:xfrm>
          <a:prstGeom prst="rect">
            <a:avLst/>
          </a:prstGeom>
          <a:noFill/>
        </p:spPr>
      </p:pic>
      <p:pic>
        <p:nvPicPr>
          <p:cNvPr id="1033" name="Picture 9" descr="C:\Documents and Settings\Administrator\Local Settings\Temporary Internet Files\Content.IE5\OQKKTSDG\MM900365332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124200"/>
            <a:ext cx="828675" cy="828675"/>
          </a:xfrm>
          <a:prstGeom prst="rect">
            <a:avLst/>
          </a:prstGeom>
          <a:noFill/>
        </p:spPr>
      </p:pic>
      <p:pic>
        <p:nvPicPr>
          <p:cNvPr id="1034" name="Picture 10" descr="C:\Documents and Settings\Administrator\Local Settings\Temporary Internet Files\Content.IE5\OQKKTSDG\MM900365332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250" y="3190875"/>
            <a:ext cx="828675" cy="828675"/>
          </a:xfrm>
          <a:prstGeom prst="rect">
            <a:avLst/>
          </a:prstGeom>
          <a:noFill/>
        </p:spPr>
      </p:pic>
      <p:pic>
        <p:nvPicPr>
          <p:cNvPr id="1039" name="Picture 15" descr="C:\Documents and Settings\Administrator\Local Settings\Temporary Internet Files\Content.IE5\0L2Z09YB\MP900289457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657600" cy="2425701"/>
          </a:xfrm>
          <a:prstGeom prst="rect">
            <a:avLst/>
          </a:prstGeom>
          <a:noFill/>
        </p:spPr>
      </p:pic>
      <p:pic>
        <p:nvPicPr>
          <p:cNvPr id="1040" name="Picture 16" descr="C:\Documents and Settings\Administrator\Local Settings\Temporary Internet Files\Content.IE5\U5YZSPAB\MP90031687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0"/>
            <a:ext cx="3657600" cy="2408238"/>
          </a:xfrm>
          <a:prstGeom prst="rect">
            <a:avLst/>
          </a:prstGeom>
          <a:noFill/>
        </p:spPr>
      </p:pic>
      <p:pic>
        <p:nvPicPr>
          <p:cNvPr id="1041" name="Picture 17" descr="C:\Documents and Settings\Administrator\Local Settings\Temporary Internet Files\Content.IE5\0L2Z09YB\MP900227693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4425950"/>
            <a:ext cx="3657600" cy="2432050"/>
          </a:xfrm>
          <a:prstGeom prst="rect">
            <a:avLst/>
          </a:prstGeom>
          <a:noFill/>
        </p:spPr>
      </p:pic>
      <p:pic>
        <p:nvPicPr>
          <p:cNvPr id="1042" name="Picture 18" descr="C:\Documents and Settings\Administrator\Local Settings\Temporary Internet Files\Content.IE5\OPMNOPUV\MM900356725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38600" y="838200"/>
            <a:ext cx="1028700" cy="714375"/>
          </a:xfrm>
          <a:prstGeom prst="rect">
            <a:avLst/>
          </a:prstGeom>
          <a:noFill/>
        </p:spPr>
      </p:pic>
      <p:pic>
        <p:nvPicPr>
          <p:cNvPr id="1043" name="Picture 19" descr="C:\Documents and Settings\Administrator\Local Settings\Temporary Internet Files\Content.IE5\OPMNOPUV\MM900356725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38600" y="0"/>
            <a:ext cx="1028700" cy="714375"/>
          </a:xfrm>
          <a:prstGeom prst="rect">
            <a:avLst/>
          </a:prstGeom>
          <a:noFill/>
        </p:spPr>
      </p:pic>
      <p:pic>
        <p:nvPicPr>
          <p:cNvPr id="1044" name="Picture 20" descr="C:\Documents and Settings\Administrator\Local Settings\Temporary Internet Files\Content.IE5\58TJ93M1\MC900022264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1213" y="2549525"/>
            <a:ext cx="1738312" cy="1670050"/>
          </a:xfrm>
          <a:prstGeom prst="rect">
            <a:avLst/>
          </a:prstGeom>
          <a:noFill/>
        </p:spPr>
      </p:pic>
      <p:pic>
        <p:nvPicPr>
          <p:cNvPr id="1045" name="Picture 21" descr="C:\Documents and Settings\Administrator\Local Settings\Temporary Internet Files\Content.IE5\OQKKTSDG\MC900358929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6550" y="2638425"/>
            <a:ext cx="1828800" cy="1830388"/>
          </a:xfrm>
          <a:prstGeom prst="rect">
            <a:avLst/>
          </a:prstGeom>
          <a:noFill/>
        </p:spPr>
      </p:pic>
      <p:pic>
        <p:nvPicPr>
          <p:cNvPr id="1052" name="Picture 28" descr="C:\Documents and Settings\Administrator\Local Settings\Temporary Internet Files\Content.IE5\U5YZSPAB\MC900022481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6550" y="4722813"/>
            <a:ext cx="1868488" cy="1766887"/>
          </a:xfrm>
          <a:prstGeom prst="rect">
            <a:avLst/>
          </a:prstGeom>
          <a:noFill/>
        </p:spPr>
      </p:pic>
      <p:pic>
        <p:nvPicPr>
          <p:cNvPr id="1054" name="Picture 30" descr="C:\Documents and Settings\Administrator\Local Settings\Temporary Internet Files\Content.IE5\OPMNOPUV\MC900437471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19400" y="4724400"/>
            <a:ext cx="1812925" cy="1755775"/>
          </a:xfrm>
          <a:prstGeom prst="rect">
            <a:avLst/>
          </a:prstGeom>
          <a:noFill/>
        </p:spPr>
      </p:pic>
      <p:pic>
        <p:nvPicPr>
          <p:cNvPr id="7169" name="Picture 1" descr="C:\Documents and Settings\Administrator\Local Settings\Temporary Internet Files\Content.IE5\U5YZSPAB\MM900356725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57650" y="1687513"/>
            <a:ext cx="1028700" cy="7143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Queen bee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queen bee is the one with the red dot </a:t>
            </a:r>
            <a:endParaRPr lang="en-US" dirty="0"/>
          </a:p>
        </p:txBody>
      </p:sp>
      <p:pic>
        <p:nvPicPr>
          <p:cNvPr id="20482" name="Picture 2" descr="worker bee, queen bee, drone bee on brood frame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7593" r="17593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 diagram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This is a diagram of a bee</a:t>
            </a:r>
            <a:endParaRPr lang="en-US" dirty="0"/>
          </a:p>
        </p:txBody>
      </p:sp>
      <p:pic>
        <p:nvPicPr>
          <p:cNvPr id="24578" name="Picture 2" descr="http://www.enchantedlearning.com/hgifs/Honeybee_bw.GI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4507" r="4507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Bees making honey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These bees are making honey</a:t>
            </a:r>
            <a:endParaRPr lang="en-US" dirty="0"/>
          </a:p>
        </p:txBody>
      </p:sp>
      <p:pic>
        <p:nvPicPr>
          <p:cNvPr id="21506" name="Picture 2" descr="Photo: Honeybees making honey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Slide most</a:t>
            </a:r>
            <a:r>
              <a:rPr lang="en-US" dirty="0" smtClean="0">
                <a:hlinkClick r:id="rId2"/>
              </a:rPr>
              <a:t>http://www.morguefile.com/archive/display/178945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http://ducksters.com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 at the honey bag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yellow thing is the </a:t>
            </a:r>
            <a:r>
              <a:rPr lang="en-US" dirty="0" smtClean="0"/>
              <a:t>pollen bag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 descr="Worker Bee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500" r="5500"/>
          <a:stretch>
            <a:fillRect/>
          </a:stretch>
        </p:blipFill>
        <p:spPr bwMode="auto">
          <a:xfrm>
            <a:off x="1752600" y="762000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Worker bees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All right here are workers bees</a:t>
            </a:r>
            <a:endParaRPr lang="en-US" dirty="0"/>
          </a:p>
        </p:txBody>
      </p:sp>
      <p:pic>
        <p:nvPicPr>
          <p:cNvPr id="2049" name="Picture 1" descr="http://cdn.morguefile.com/imageData/public/files/p/peachyqueen/preview/fldr_2008_11_10/file000164524806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0665" b="20665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Drones bees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These are all drone bees</a:t>
            </a:r>
            <a:endParaRPr lang="en-US" dirty="0"/>
          </a:p>
        </p:txBody>
      </p:sp>
      <p:pic>
        <p:nvPicPr>
          <p:cNvPr id="1025" name="Picture 1" descr="http://cdn.morguefile.com/imageData/public/files/k/kakisky/preview/fldr_2008_11_28/file00079653044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 spd="slow">
    <p:wipe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small bee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This is a small bee</a:t>
            </a:r>
            <a:endParaRPr lang="en-US" dirty="0"/>
          </a:p>
        </p:txBody>
      </p:sp>
      <p:pic>
        <p:nvPicPr>
          <p:cNvPr id="29697" name="Picture 1" descr="http://cdn.morguefile.com/imageData/public/files/w/wintersixfour/preview/fldr_2010_12_04/file874129147043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860" r="860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Bees making honey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bees are putting honey in cells</a:t>
            </a:r>
            <a:endParaRPr lang="en-US" dirty="0"/>
          </a:p>
        </p:txBody>
      </p:sp>
      <p:pic>
        <p:nvPicPr>
          <p:cNvPr id="22529" name="Picture 1" descr="http://cdn.morguefile.com/imageData/public/files/k/kakisky/preview/fldr_2008_11_28/file000197759604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572000"/>
            <a:ext cx="5486400" cy="566738"/>
          </a:xfrm>
        </p:spPr>
        <p:txBody>
          <a:bodyPr/>
          <a:lstStyle/>
          <a:p>
            <a:r>
              <a:rPr lang="en-US" dirty="0" smtClean="0"/>
              <a:t>Bees in a bee hive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334000"/>
            <a:ext cx="5486400" cy="1295400"/>
          </a:xfrm>
        </p:spPr>
        <p:txBody>
          <a:bodyPr/>
          <a:lstStyle/>
          <a:p>
            <a:r>
              <a:rPr lang="en-US" dirty="0" smtClean="0"/>
              <a:t>These bees are fling home to make honey</a:t>
            </a:r>
            <a:endParaRPr lang="en-US" dirty="0"/>
          </a:p>
        </p:txBody>
      </p:sp>
      <p:pic>
        <p:nvPicPr>
          <p:cNvPr id="23553" name="Picture 1" descr="http://cdn.morguefile.com/imageData/public/files/r/ronnieb/preview/fldr_2005_09_23/file000136100264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28600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Bees honey comb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See the wax covering</a:t>
            </a:r>
            <a:endParaRPr lang="en-US" dirty="0"/>
          </a:p>
        </p:txBody>
      </p:sp>
      <p:pic>
        <p:nvPicPr>
          <p:cNvPr id="1025" name="Picture 1" descr="http://cdn.morguefile.com/imageData/public/files/k/kakisky/preview/fldr_2008_11_28/file00096741768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Going to a flower</a:t>
            </a:r>
            <a:endParaRPr lang="en-US" dirty="0"/>
          </a:p>
        </p:txBody>
      </p:sp>
      <p:pic>
        <p:nvPicPr>
          <p:cNvPr id="26626" name="Picture 2" descr=" Bee Flower to Hiv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981200"/>
            <a:ext cx="4572000" cy="4114800"/>
          </a:xfrm>
          <a:prstGeom prst="rect">
            <a:avLst/>
          </a:prstGeom>
          <a:noFill/>
        </p:spPr>
      </p:pic>
      <p:pic>
        <p:nvPicPr>
          <p:cNvPr id="26628" name="Picture 4" descr="Queen Be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1828800"/>
            <a:ext cx="3810000" cy="3810000"/>
          </a:xfrm>
          <a:prstGeom prst="rect">
            <a:avLst/>
          </a:prstGeom>
          <a:noFill/>
        </p:spPr>
      </p:pic>
      <p:pic>
        <p:nvPicPr>
          <p:cNvPr id="26630" name="Picture 6" descr="Queen Be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18288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 in a flower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See the bee collect pollen</a:t>
            </a:r>
            <a:endParaRPr lang="en-US" dirty="0"/>
          </a:p>
        </p:txBody>
      </p:sp>
      <p:pic>
        <p:nvPicPr>
          <p:cNvPr id="16385" name="Picture 1" descr="http://cdn.morguefile.com/imageData/public/files/c/clarita/preview/fldr_2004_10_05/file00078806314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3118" r="311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Flying to a flower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About to collect pollen.</a:t>
            </a:r>
            <a:endParaRPr lang="en-US" dirty="0"/>
          </a:p>
        </p:txBody>
      </p:sp>
      <p:pic>
        <p:nvPicPr>
          <p:cNvPr id="1025" name="Picture 1" descr="http://cdn.morguefile.com/imageData/public/files/r/rollingroscoe/preview/fldr_2007_11_04/file00017231746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Queen bee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Queen bees are the biggest bee</a:t>
            </a:r>
            <a:endParaRPr lang="en-US" dirty="0"/>
          </a:p>
        </p:txBody>
      </p:sp>
    </p:spTree>
  </p:cSld>
  <p:clrMapOvr>
    <a:masterClrMapping/>
  </p:clrMapOvr>
  <p:transition spd="slow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Honey in the comb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This is what the honey looks like out of the comb</a:t>
            </a:r>
            <a:endParaRPr lang="en-US" dirty="0"/>
          </a:p>
        </p:txBody>
      </p:sp>
      <p:pic>
        <p:nvPicPr>
          <p:cNvPr id="1025" name="Picture 1" descr="http://cdn.morguefile.com/imageData/public/files/h/hotblack/preview/fldr_2008_11_02/file00023500011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591" r="5591"/>
          <a:stretch>
            <a:fillRect/>
          </a:stretch>
        </p:blipFill>
        <p:spPr bwMode="auto">
          <a:xfrm>
            <a:off x="1066800" y="533400"/>
            <a:ext cx="6324600" cy="4267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153</Words>
  <Application>Microsoft Office PowerPoint</Application>
  <PresentationFormat>On-screen Show (4:3)</PresentationFormat>
  <Paragraphs>34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BEES BUZZ!</vt:lpstr>
      <vt:lpstr>Bees making honey</vt:lpstr>
      <vt:lpstr>Bees in a bee hive </vt:lpstr>
      <vt:lpstr>Bees honey comb</vt:lpstr>
      <vt:lpstr>Going to a flower</vt:lpstr>
      <vt:lpstr>Bee in a flower</vt:lpstr>
      <vt:lpstr>Flying to a flower</vt:lpstr>
      <vt:lpstr>Queen bee</vt:lpstr>
      <vt:lpstr>Honey in the comb</vt:lpstr>
      <vt:lpstr>Queen bee</vt:lpstr>
      <vt:lpstr>Bee diagram</vt:lpstr>
      <vt:lpstr>Bees making honey</vt:lpstr>
      <vt:lpstr>credits</vt:lpstr>
      <vt:lpstr>Look at the honey bag</vt:lpstr>
      <vt:lpstr>Worker bees</vt:lpstr>
      <vt:lpstr>Drones bees</vt:lpstr>
      <vt:lpstr>A small bee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BEES BUZZ!</dc:title>
  <dc:creator>WCPSS</dc:creator>
  <cp:lastModifiedBy>WCPSS</cp:lastModifiedBy>
  <cp:revision>22</cp:revision>
  <dcterms:created xsi:type="dcterms:W3CDTF">2011-11-02T16:12:16Z</dcterms:created>
  <dcterms:modified xsi:type="dcterms:W3CDTF">2011-11-21T19:09:22Z</dcterms:modified>
</cp:coreProperties>
</file>